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74" r:id="rId4"/>
    <p:sldId id="259" r:id="rId5"/>
    <p:sldId id="260" r:id="rId6"/>
    <p:sldId id="275" r:id="rId7"/>
    <p:sldId id="278" r:id="rId8"/>
    <p:sldId id="282" r:id="rId9"/>
    <p:sldId id="283" r:id="rId10"/>
    <p:sldId id="285" r:id="rId11"/>
    <p:sldId id="286" r:id="rId12"/>
    <p:sldId id="287" r:id="rId13"/>
    <p:sldId id="288" r:id="rId14"/>
    <p:sldId id="291" r:id="rId15"/>
    <p:sldId id="290" r:id="rId16"/>
    <p:sldId id="276" r:id="rId17"/>
    <p:sldId id="261" r:id="rId18"/>
    <p:sldId id="292" r:id="rId19"/>
    <p:sldId id="293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8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5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7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2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0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9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74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video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LEE9753/Chatproject" TargetMode="External"/><Relationship Id="rId2" Type="http://schemas.openxmlformats.org/officeDocument/2006/relationships/hyperlink" Target="https://github.com/YHLEE9753/AndroidChatAp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E91AAC-2D4C-4EBB-9537-08FE00340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9985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100" b="1"/>
              <a:t>Mobile Programming</a:t>
            </a:r>
            <a:br>
              <a:rPr lang="en-US" altLang="ko-KR" sz="4100" b="1"/>
            </a:br>
            <a:r>
              <a:rPr lang="en-US" altLang="ko-KR" sz="4100" b="1"/>
              <a:t>Term Project</a:t>
            </a:r>
            <a:endParaRPr lang="ko-KR" altLang="en-US" sz="4100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475337-A6E9-4E84-A749-3B6191274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10061"/>
            <a:ext cx="2597190" cy="1814946"/>
          </a:xfrm>
        </p:spPr>
        <p:txBody>
          <a:bodyPr anchor="b">
            <a:normAutofit/>
          </a:bodyPr>
          <a:lstStyle/>
          <a:p>
            <a:r>
              <a:rPr lang="en-US" altLang="ko-KR" b="1" dirty="0"/>
              <a:t>17102062 </a:t>
            </a:r>
          </a:p>
          <a:p>
            <a:r>
              <a:rPr lang="en-US" altLang="ko-KR" b="1" dirty="0"/>
              <a:t>Lee Yong </a:t>
            </a:r>
            <a:r>
              <a:rPr lang="en-US" altLang="ko-KR" b="1" dirty="0" err="1"/>
              <a:t>Hoon</a:t>
            </a:r>
            <a:endParaRPr lang="ko-KR" altLang="en-US" b="1" dirty="0"/>
          </a:p>
        </p:txBody>
      </p:sp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1BFCD44A-F961-4B98-9DC9-8F7D9B9B6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6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4"/>
    </mc:Choice>
    <mc:Fallback>
      <p:transition spd="slow" advTm="1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- </a:t>
            </a:r>
            <a:r>
              <a:rPr lang="en-US" altLang="ko-KR" b="1" dirty="0"/>
              <a:t>Firebase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C9A604-4B9D-4364-BCE4-0D896325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7" y="1579968"/>
            <a:ext cx="5638800" cy="28462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DD80BB-6AA0-4192-96FC-C757F12B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591050"/>
            <a:ext cx="9905999" cy="1308095"/>
          </a:xfrm>
        </p:spPr>
        <p:txBody>
          <a:bodyPr/>
          <a:lstStyle/>
          <a:p>
            <a:r>
              <a:rPr lang="en-US" altLang="ko-KR" b="1" dirty="0"/>
              <a:t>We use Firebase as database.</a:t>
            </a:r>
          </a:p>
          <a:p>
            <a:r>
              <a:rPr lang="en-US" altLang="ko-KR" b="1" dirty="0"/>
              <a:t>Our login and logout is using Authentication of Firebase.</a:t>
            </a:r>
          </a:p>
          <a:p>
            <a:r>
              <a:rPr lang="en-US" altLang="ko-KR" b="1" dirty="0"/>
              <a:t>Our chat function is using Realtime Database of Firebase.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EC35AE-F4D3-425C-9A1E-20A57C515D5D}"/>
              </a:ext>
            </a:extLst>
          </p:cNvPr>
          <p:cNvGrpSpPr/>
          <p:nvPr/>
        </p:nvGrpSpPr>
        <p:grpSpPr>
          <a:xfrm>
            <a:off x="457199" y="2054884"/>
            <a:ext cx="5638800" cy="2069741"/>
            <a:chOff x="457199" y="2005526"/>
            <a:chExt cx="5638800" cy="20697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EB70B2-662D-40AB-A1BA-A9F759A9AB4A}"/>
                </a:ext>
              </a:extLst>
            </p:cNvPr>
            <p:cNvGrpSpPr/>
            <p:nvPr/>
          </p:nvGrpSpPr>
          <p:grpSpPr>
            <a:xfrm>
              <a:off x="457199" y="2005526"/>
              <a:ext cx="5638800" cy="1317266"/>
              <a:chOff x="1143000" y="2445109"/>
              <a:chExt cx="5638800" cy="131726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5B90241-A3A4-455D-9C39-0B4158008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000" y="2445109"/>
                <a:ext cx="1975037" cy="67235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B40FA6B-A96C-4FDE-876F-B7275AE6B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3000" y="3095625"/>
                <a:ext cx="5638800" cy="666750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0096D6-8D50-437A-8B55-C23D7C0E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" y="3322792"/>
              <a:ext cx="5638800" cy="75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11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8"/>
    </mc:Choice>
    <mc:Fallback>
      <p:transition spd="slow" advTm="1463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- </a:t>
            </a:r>
            <a:r>
              <a:rPr lang="en-US" altLang="ko-KR" b="1" dirty="0"/>
              <a:t>Firebase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DD80BB-6AA0-4192-96FC-C757F12B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580990"/>
            <a:ext cx="12914463" cy="1308095"/>
          </a:xfrm>
        </p:spPr>
        <p:txBody>
          <a:bodyPr/>
          <a:lstStyle/>
          <a:p>
            <a:r>
              <a:rPr lang="en-US" altLang="ko-KR" b="1" dirty="0"/>
              <a:t>When user added, the user added to real time database user and authentication</a:t>
            </a:r>
          </a:p>
          <a:p>
            <a:r>
              <a:rPr lang="en-US" altLang="ko-KR" b="1" dirty="0"/>
              <a:t>When chat message is added, the user id and send message are saved in real time database</a:t>
            </a:r>
          </a:p>
          <a:p>
            <a:r>
              <a:rPr lang="en-US" altLang="ko-KR" b="1" dirty="0"/>
              <a:t>Concurrently, the user’s receive message also added to real time database</a:t>
            </a:r>
            <a:endParaRPr lang="ko-KR" altLang="en-US" b="1" dirty="0"/>
          </a:p>
          <a:p>
            <a:endParaRPr lang="en-US" altLang="ko-KR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F00620-CBFE-4565-AD8E-A5C37571590A}"/>
              </a:ext>
            </a:extLst>
          </p:cNvPr>
          <p:cNvGrpSpPr/>
          <p:nvPr/>
        </p:nvGrpSpPr>
        <p:grpSpPr>
          <a:xfrm>
            <a:off x="6228791" y="1422168"/>
            <a:ext cx="5551793" cy="2682589"/>
            <a:chOff x="6219827" y="1547674"/>
            <a:chExt cx="5551793" cy="26825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5589E9A-5D01-4FBD-A369-50F2D4A34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9827" y="1547674"/>
              <a:ext cx="5551793" cy="268258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369A72-FDAE-4771-898A-CDD87367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5425" y="1547674"/>
              <a:ext cx="2656195" cy="77868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2E3663-58BB-4E18-A73B-5D67E8F4D050}"/>
              </a:ext>
            </a:extLst>
          </p:cNvPr>
          <p:cNvGrpSpPr/>
          <p:nvPr/>
        </p:nvGrpSpPr>
        <p:grpSpPr>
          <a:xfrm>
            <a:off x="134469" y="1422168"/>
            <a:ext cx="5970495" cy="2682589"/>
            <a:chOff x="125505" y="1632334"/>
            <a:chExt cx="5846670" cy="25439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C9568-EF82-4E96-96CD-896C40AB1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5" y="2537209"/>
              <a:ext cx="5846670" cy="16390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722E9F7-D0D2-4D32-B866-A79F69E95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546"/>
            <a:stretch/>
          </p:blipFill>
          <p:spPr>
            <a:xfrm>
              <a:off x="125505" y="1632334"/>
              <a:ext cx="5846669" cy="90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40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42"/>
    </mc:Choice>
    <mc:Fallback>
      <p:transition spd="slow" advTm="227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– C</a:t>
            </a:r>
            <a:r>
              <a:rPr lang="en-US" altLang="ko-KR" b="1" dirty="0"/>
              <a:t>ode (</a:t>
            </a:r>
            <a:r>
              <a:rPr lang="en-US" altLang="ko-KR" b="1" dirty="0" err="1"/>
              <a:t>RecycleView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9239B-B525-42A6-9D6B-47C78E446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5085808"/>
            <a:ext cx="7924799" cy="813335"/>
          </a:xfrm>
        </p:spPr>
        <p:txBody>
          <a:bodyPr/>
          <a:lstStyle/>
          <a:p>
            <a:r>
              <a:rPr lang="en-US" altLang="ko-KR" b="1" dirty="0"/>
              <a:t>We use </a:t>
            </a:r>
            <a:r>
              <a:rPr lang="en-US" altLang="ko-KR" b="1" dirty="0" err="1"/>
              <a:t>RecycleView</a:t>
            </a:r>
            <a:r>
              <a:rPr lang="en-US" altLang="ko-KR" b="1" dirty="0"/>
              <a:t> to make user list 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35107-6519-4B9D-BBA1-5C194248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64" y="1731598"/>
            <a:ext cx="4956995" cy="2503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303B7E-DCC9-4B2F-B06E-1CA06803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" y="1423987"/>
            <a:ext cx="2790825" cy="4733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0EB284-A191-49E7-B996-71D0DB68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459" y="1731598"/>
            <a:ext cx="4368541" cy="31053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603245-67A4-4038-ADED-F5938F8B54D1}"/>
              </a:ext>
            </a:extLst>
          </p:cNvPr>
          <p:cNvSpPr txBox="1"/>
          <p:nvPr/>
        </p:nvSpPr>
        <p:spPr>
          <a:xfrm>
            <a:off x="2866464" y="1366784"/>
            <a:ext cx="155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UserAdapter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9F0147-34DE-4A07-8D6D-FC0E737B53C9}"/>
              </a:ext>
            </a:extLst>
          </p:cNvPr>
          <p:cNvSpPr txBox="1"/>
          <p:nvPr/>
        </p:nvSpPr>
        <p:spPr>
          <a:xfrm>
            <a:off x="7762288" y="136215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MainActivity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389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42"/>
    </mc:Choice>
    <mc:Fallback>
      <p:transition spd="slow" advTm="253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– C</a:t>
            </a:r>
            <a:r>
              <a:rPr lang="en-US" altLang="ko-KR" b="1" dirty="0"/>
              <a:t>ode (</a:t>
            </a:r>
            <a:r>
              <a:rPr lang="en-US" altLang="ko-KR" b="1" dirty="0" err="1"/>
              <a:t>RecycleView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732B0-685C-4B2F-A564-12C3A9B4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01"/>
            <a:ext cx="2400720" cy="41804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FC6D798-DD03-4FEB-9AE2-690AEB120C35}"/>
              </a:ext>
            </a:extLst>
          </p:cNvPr>
          <p:cNvGrpSpPr/>
          <p:nvPr/>
        </p:nvGrpSpPr>
        <p:grpSpPr>
          <a:xfrm>
            <a:off x="2744741" y="2115671"/>
            <a:ext cx="4557994" cy="2307794"/>
            <a:chOff x="1528762" y="1528126"/>
            <a:chExt cx="10191750" cy="41631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2E73D0-0C4E-4212-9CFF-CD71BC2F8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762" y="1528126"/>
              <a:ext cx="8943975" cy="685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E40D95-3FAE-4CB8-8003-D462D7DD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762" y="2128913"/>
              <a:ext cx="10191750" cy="356235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65DBC6-ABEE-4D4D-8FF2-F64A3EBCD2E8}"/>
              </a:ext>
            </a:extLst>
          </p:cNvPr>
          <p:cNvGrpSpPr/>
          <p:nvPr/>
        </p:nvGrpSpPr>
        <p:grpSpPr>
          <a:xfrm>
            <a:off x="7490570" y="2052918"/>
            <a:ext cx="4701429" cy="2307735"/>
            <a:chOff x="3071812" y="2990850"/>
            <a:chExt cx="6858000" cy="29813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554DA4-3E1D-4BE6-B693-358DA689F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1812" y="2990850"/>
              <a:ext cx="6048375" cy="8763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10585E-57E3-4601-A16F-EEE8730DB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1812" y="3867150"/>
              <a:ext cx="6858000" cy="210502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454342-8CCC-4057-B245-D7639F5A0139}"/>
              </a:ext>
            </a:extLst>
          </p:cNvPr>
          <p:cNvSpPr txBox="1"/>
          <p:nvPr/>
        </p:nvSpPr>
        <p:spPr>
          <a:xfrm>
            <a:off x="2866464" y="1366784"/>
            <a:ext cx="20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MessageAdapter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47C30-C9E9-45E6-9D82-C5E5586357B9}"/>
              </a:ext>
            </a:extLst>
          </p:cNvPr>
          <p:cNvSpPr txBox="1"/>
          <p:nvPr/>
        </p:nvSpPr>
        <p:spPr>
          <a:xfrm>
            <a:off x="7762288" y="1362156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ChatActivity</a:t>
            </a:r>
            <a:endParaRPr lang="ko-KR" altLang="en-US" b="1" dirty="0"/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F82FD26D-3390-40AA-8C97-FF9DE2E455D0}"/>
              </a:ext>
            </a:extLst>
          </p:cNvPr>
          <p:cNvSpPr txBox="1">
            <a:spLocks/>
          </p:cNvSpPr>
          <p:nvPr/>
        </p:nvSpPr>
        <p:spPr>
          <a:xfrm>
            <a:off x="3124200" y="5085808"/>
            <a:ext cx="7924799" cy="81333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We use </a:t>
            </a:r>
            <a:r>
              <a:rPr lang="en-US" altLang="ko-KR" b="1" dirty="0" err="1"/>
              <a:t>RecycleView</a:t>
            </a:r>
            <a:r>
              <a:rPr lang="en-US" altLang="ko-KR" b="1" dirty="0"/>
              <a:t> to make chat screen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740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7"/>
    </mc:Choice>
    <mc:Fallback>
      <p:transition spd="slow" advTm="216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– C</a:t>
            </a:r>
            <a:r>
              <a:rPr lang="en-US" altLang="ko-KR" b="1" dirty="0"/>
              <a:t>ode (Firebase-chat)</a:t>
            </a:r>
            <a:endParaRPr lang="ko-KR" altLang="en-US" dirty="0"/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F82FD26D-3390-40AA-8C97-FF9DE2E455D0}"/>
              </a:ext>
            </a:extLst>
          </p:cNvPr>
          <p:cNvSpPr txBox="1">
            <a:spLocks/>
          </p:cNvSpPr>
          <p:nvPr/>
        </p:nvSpPr>
        <p:spPr>
          <a:xfrm>
            <a:off x="209550" y="4169628"/>
            <a:ext cx="11820525" cy="52609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We use </a:t>
            </a:r>
            <a:r>
              <a:rPr lang="en-US" altLang="ko-KR" b="1" dirty="0" err="1"/>
              <a:t>mDbRef</a:t>
            </a:r>
            <a:r>
              <a:rPr lang="en-US" altLang="ko-KR" b="1" dirty="0"/>
              <a:t> that is </a:t>
            </a:r>
            <a:r>
              <a:rPr lang="en-US" altLang="ko-KR" b="1" dirty="0" err="1"/>
              <a:t>FirebaseDatabase</a:t>
            </a:r>
            <a:endParaRPr lang="en-US" altLang="ko-KR" b="1" dirty="0"/>
          </a:p>
          <a:p>
            <a:r>
              <a:rPr lang="en-US" altLang="ko-KR" b="1" dirty="0"/>
              <a:t>We use </a:t>
            </a:r>
            <a:r>
              <a:rPr lang="en-US" altLang="ko-KR" b="1" dirty="0" err="1"/>
              <a:t>senderRoom</a:t>
            </a:r>
            <a:r>
              <a:rPr lang="en-US" altLang="ko-KR" b="1" dirty="0"/>
              <a:t> and </a:t>
            </a:r>
            <a:r>
              <a:rPr lang="en-US" altLang="ko-KR" b="1" dirty="0" err="1"/>
              <a:t>receiverRoom</a:t>
            </a:r>
            <a:r>
              <a:rPr lang="en-US" altLang="ko-KR" b="1" dirty="0"/>
              <a:t> as a key</a:t>
            </a:r>
          </a:p>
          <a:p>
            <a:r>
              <a:rPr lang="en-US" altLang="ko-KR" b="1" dirty="0"/>
              <a:t>You can save sending chat in database by using child that having </a:t>
            </a:r>
            <a:r>
              <a:rPr lang="en-US" altLang="ko-KR" b="1" dirty="0" err="1"/>
              <a:t>senderRoom</a:t>
            </a:r>
            <a:r>
              <a:rPr lang="en-US" altLang="ko-KR" b="1" dirty="0"/>
              <a:t>. Also you can save receiving chat in database by using child that having </a:t>
            </a:r>
            <a:r>
              <a:rPr lang="en-US" altLang="ko-KR" b="1" dirty="0" err="1"/>
              <a:t>receiverRoom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89098-39EF-445B-A11F-7DE28EAF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27193"/>
            <a:ext cx="4905375" cy="352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94391F-EEED-4323-8A84-620E70DD4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769"/>
          <a:stretch/>
        </p:blipFill>
        <p:spPr>
          <a:xfrm>
            <a:off x="200025" y="2769376"/>
            <a:ext cx="4914900" cy="5260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8A162D-02D7-402F-AA46-D5D1956D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13" y="1119757"/>
            <a:ext cx="4376620" cy="221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16434C-A48A-4479-8110-3D90513AB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998" y="3212316"/>
            <a:ext cx="6496050" cy="10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46"/>
    </mc:Choice>
    <mc:Fallback>
      <p:transition spd="slow" advTm="3964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2ACEFB-32B1-4AD7-98E2-B4C515DD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80" y="3092823"/>
            <a:ext cx="1975037" cy="672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AA084C-4928-431C-9CFB-D0131E31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897" y="2254343"/>
            <a:ext cx="1943100" cy="46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A516C4-B82D-485C-8F79-9605F544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897" y="3925702"/>
            <a:ext cx="2057400" cy="476250"/>
          </a:xfrm>
          <a:prstGeom prst="rect">
            <a:avLst/>
          </a:prstGeom>
        </p:spPr>
      </p:pic>
      <p:pic>
        <p:nvPicPr>
          <p:cNvPr id="2050" name="Picture 2" descr="안드로이드 스튜디오] 앱,어플 만들기. 안드로이드 스튜디오로! 공부시작!">
            <a:extLst>
              <a:ext uri="{FF2B5EF4-FFF2-40B4-BE49-F238E27FC236}">
                <a16:creationId xmlns:a16="http://schemas.microsoft.com/office/drawing/2014/main" id="{9CEC49B6-DA02-4CB1-ACC8-3F279833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565667"/>
            <a:ext cx="2259330" cy="16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2F690-D50B-4475-8FDC-54E997B17BC6}"/>
              </a:ext>
            </a:extLst>
          </p:cNvPr>
          <p:cNvSpPr txBox="1"/>
          <p:nvPr/>
        </p:nvSpPr>
        <p:spPr>
          <a:xfrm>
            <a:off x="2130588" y="4401952"/>
            <a:ext cx="152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RecycleView</a:t>
            </a:r>
            <a:endParaRPr lang="en-US" altLang="ko-KR" b="1" dirty="0"/>
          </a:p>
          <a:p>
            <a:pPr algn="ctr"/>
            <a:r>
              <a:rPr lang="en-US" altLang="ko-KR" b="1" dirty="0"/>
              <a:t>Menu</a:t>
            </a:r>
          </a:p>
          <a:p>
            <a:pPr algn="ctr"/>
            <a:r>
              <a:rPr lang="en-US" altLang="ko-KR" b="1" dirty="0"/>
              <a:t>So on..</a:t>
            </a:r>
            <a:endParaRPr lang="ko-KR" altLang="en-US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9F1FAB-6C27-4D95-9895-F92D4705A10C}"/>
              </a:ext>
            </a:extLst>
          </p:cNvPr>
          <p:cNvSpPr/>
          <p:nvPr/>
        </p:nvSpPr>
        <p:spPr>
          <a:xfrm>
            <a:off x="4112250" y="3404847"/>
            <a:ext cx="905435" cy="10309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9A8843-70E6-4E6D-B61C-FB351561543D}"/>
              </a:ext>
            </a:extLst>
          </p:cNvPr>
          <p:cNvSpPr/>
          <p:nvPr/>
        </p:nvSpPr>
        <p:spPr>
          <a:xfrm rot="19647150">
            <a:off x="6942831" y="2801131"/>
            <a:ext cx="905435" cy="10309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E7B97D6-B49D-4930-9C74-300C3C3D64D2}"/>
              </a:ext>
            </a:extLst>
          </p:cNvPr>
          <p:cNvSpPr/>
          <p:nvPr/>
        </p:nvSpPr>
        <p:spPr>
          <a:xfrm rot="2337895">
            <a:off x="6942831" y="3867712"/>
            <a:ext cx="905435" cy="10309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D79F1-CC38-4208-A809-D72D67DBA522}"/>
              </a:ext>
            </a:extLst>
          </p:cNvPr>
          <p:cNvSpPr txBox="1"/>
          <p:nvPr/>
        </p:nvSpPr>
        <p:spPr>
          <a:xfrm>
            <a:off x="7804897" y="1779654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Login signup logout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A80E8-C4AA-4DFB-9181-1F0B069E2585}"/>
              </a:ext>
            </a:extLst>
          </p:cNvPr>
          <p:cNvSpPr txBox="1"/>
          <p:nvPr/>
        </p:nvSpPr>
        <p:spPr>
          <a:xfrm>
            <a:off x="7779966" y="352945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Managing chat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560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97"/>
    </mc:Choice>
    <mc:Fallback>
      <p:transition spd="slow" advTm="2789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CD3C70FD-7293-4367-A94F-CC7291D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8D79A-4445-4E0A-AF7B-EEDC985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/>
              <a:t>Demonstration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CE212-A16E-437F-8B5F-AEE81910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87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"/>
    </mc:Choice>
    <mc:Fallback>
      <p:transition spd="slow" advTm="30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5057"/>
            <a:ext cx="9905999" cy="967687"/>
          </a:xfrm>
        </p:spPr>
        <p:txBody>
          <a:bodyPr/>
          <a:lstStyle/>
          <a:p>
            <a:r>
              <a:rPr lang="en-US" altLang="ko-KR" dirty="0"/>
              <a:t>Demonstration</a:t>
            </a:r>
            <a:endParaRPr lang="ko-KR" altLang="en-US" dirty="0"/>
          </a:p>
        </p:txBody>
      </p:sp>
      <p:pic>
        <p:nvPicPr>
          <p:cNvPr id="4" name="ChatFunction">
            <a:hlinkClick r:id="" action="ppaction://media"/>
            <a:extLst>
              <a:ext uri="{FF2B5EF4-FFF2-40B4-BE49-F238E27FC236}">
                <a16:creationId xmlns:a16="http://schemas.microsoft.com/office/drawing/2014/main" id="{09BC6BF0-9CD5-4909-9E5E-EFDC5117D1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1638" y="1301211"/>
            <a:ext cx="2016286" cy="4255578"/>
          </a:xfrm>
          <a:prstGeom prst="rect">
            <a:avLst/>
          </a:prstGeom>
        </p:spPr>
      </p:pic>
      <p:pic>
        <p:nvPicPr>
          <p:cNvPr id="5" name="login">
            <a:hlinkClick r:id="" action="ppaction://media"/>
            <a:extLst>
              <a:ext uri="{FF2B5EF4-FFF2-40B4-BE49-F238E27FC236}">
                <a16:creationId xmlns:a16="http://schemas.microsoft.com/office/drawing/2014/main" id="{5CAB5905-C9CE-40E3-BA7C-7AB8342C4EC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84438" y="1301211"/>
            <a:ext cx="2016286" cy="4255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12897-076A-4704-A6A8-3064653ED5D9}"/>
              </a:ext>
            </a:extLst>
          </p:cNvPr>
          <p:cNvSpPr txBox="1"/>
          <p:nvPr/>
        </p:nvSpPr>
        <p:spPr>
          <a:xfrm>
            <a:off x="1992966" y="5633491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Sign up and Log in function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D5BF1-216A-4A7B-88C2-CCAC0D0A377D}"/>
              </a:ext>
            </a:extLst>
          </p:cNvPr>
          <p:cNvSpPr txBox="1"/>
          <p:nvPr/>
        </p:nvSpPr>
        <p:spPr>
          <a:xfrm>
            <a:off x="6990274" y="563349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Chat function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63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9"/>
    </mc:Choice>
    <mc:Fallback>
      <p:transition spd="slow" advTm="7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95" objId="5"/>
        <p14:triggerEvt type="onClick" time="5795" objId="5"/>
        <p14:pauseEvt time="6403" objId="5"/>
        <p14:triggerEvt type="onClick" time="6403" objId="5"/>
        <p14:resumeEvt time="6841" objId="5"/>
        <p14:triggerEvt type="onClick" time="6841" objId="5"/>
        <p14:playEvt time="7153" objId="4"/>
        <p14:stopEvt time="7303" objId="5"/>
        <p14:playEvt time="7307" objId="5"/>
        <p14:stopEvt time="7636" objId="4"/>
        <p14:stopEvt time="7636" objId="5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CD3C70FD-7293-4367-A94F-CC7291D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8D79A-4445-4E0A-AF7B-EEDC985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 err="1"/>
              <a:t>Github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CE212-A16E-437F-8B5F-AEE81910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28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"/>
    </mc:Choice>
    <mc:Fallback>
      <p:transition spd="slow" advTm="353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5057"/>
            <a:ext cx="9905999" cy="967687"/>
          </a:xfrm>
        </p:spPr>
        <p:txBody>
          <a:bodyPr/>
          <a:lstStyle/>
          <a:p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68974-9D50-4152-96ED-BDA3834A0952}"/>
              </a:ext>
            </a:extLst>
          </p:cNvPr>
          <p:cNvSpPr txBox="1"/>
          <p:nvPr/>
        </p:nvSpPr>
        <p:spPr>
          <a:xfrm>
            <a:off x="3048000" y="2562415"/>
            <a:ext cx="6096000" cy="1894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Fail version as problem of Firebase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https://github.com/YHLEE9753/AndroidChatApp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Final version of project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https://github.com/YHLEE9753/Chatproject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1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"/>
    </mc:Choice>
    <mc:Fallback>
      <p:transition spd="slow" advTm="32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CD3F6-967C-44DF-A461-07DBAA7F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70212"/>
            <a:ext cx="9905999" cy="4428933"/>
          </a:xfrm>
        </p:spPr>
        <p:txBody>
          <a:bodyPr/>
          <a:lstStyle/>
          <a:p>
            <a:r>
              <a:rPr lang="en-US" altLang="ko-KR" b="1" dirty="0"/>
              <a:t>Background</a:t>
            </a:r>
          </a:p>
          <a:p>
            <a:r>
              <a:rPr lang="en-US" altLang="ko-KR" b="1" dirty="0"/>
              <a:t>Methodology</a:t>
            </a:r>
          </a:p>
          <a:p>
            <a:pPr marL="514350" lvl="1" indent="-285750">
              <a:buFontTx/>
              <a:buChar char="-"/>
            </a:pPr>
            <a:r>
              <a:rPr lang="en-US" altLang="ko-KR" b="1" dirty="0"/>
              <a:t>UI/UX (drawable)</a:t>
            </a:r>
          </a:p>
          <a:p>
            <a:pPr marL="514350" lvl="1" indent="-285750">
              <a:buFontTx/>
              <a:buChar char="-"/>
            </a:pPr>
            <a:r>
              <a:rPr lang="en-US" altLang="ko-KR" b="1" dirty="0"/>
              <a:t>UI/UX (layout) </a:t>
            </a:r>
          </a:p>
          <a:p>
            <a:pPr marL="514350" lvl="1" indent="-285750">
              <a:buFontTx/>
              <a:buChar char="-"/>
            </a:pPr>
            <a:r>
              <a:rPr lang="en-US" altLang="ko-KR" b="1" dirty="0"/>
              <a:t>code</a:t>
            </a:r>
          </a:p>
          <a:p>
            <a:r>
              <a:rPr lang="en-US" altLang="ko-KR" b="1" dirty="0"/>
              <a:t>Demonstration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91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1"/>
    </mc:Choice>
    <mc:Fallback>
      <p:transition spd="slow" advTm="93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CD3C70FD-7293-4367-A94F-CC7291D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8D79A-4445-4E0A-AF7B-EEDC985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/>
              <a:t>Thank you for listening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68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"/>
    </mc:Choice>
    <mc:Fallback>
      <p:transition spd="slow" advTm="5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CD3C70FD-7293-4367-A94F-CC7291D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8D79A-4445-4E0A-AF7B-EEDC985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/>
              <a:t>Background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CE212-A16E-437F-8B5F-AEE81910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"/>
    </mc:Choice>
    <mc:Fallback>
      <p:transition spd="slow" advTm="25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2949B0-8A0C-45A1-B9C2-24849585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42" y="1503120"/>
            <a:ext cx="3657600" cy="1958252"/>
          </a:xfrm>
        </p:spPr>
      </p:pic>
      <p:pic>
        <p:nvPicPr>
          <p:cNvPr id="1026" name="Picture 2" descr="토론회] 테러방지법과 사이버테러방지법의 문제점 진단 토론회 - 행정감시센터 - 참여연대">
            <a:extLst>
              <a:ext uri="{FF2B5EF4-FFF2-40B4-BE49-F238E27FC236}">
                <a16:creationId xmlns:a16="http://schemas.microsoft.com/office/drawing/2014/main" id="{F6A39C71-41F7-4CBF-A745-1343D0E8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47036"/>
            <a:ext cx="4113884" cy="204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52F6B-934E-4D02-A642-707E5066C595}"/>
              </a:ext>
            </a:extLst>
          </p:cNvPr>
          <p:cNvSpPr txBox="1"/>
          <p:nvPr/>
        </p:nvSpPr>
        <p:spPr>
          <a:xfrm>
            <a:off x="5871882" y="1967458"/>
            <a:ext cx="54684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Noto Sans" panose="020B0502040504020204" pitchFamily="34" charset="0"/>
              </a:rPr>
              <a:t>The Nth Room Prevention Act and the Anti-Terrorism Act have good intentions, but the possibility of a public inspection is being raised. </a:t>
            </a:r>
          </a:p>
          <a:p>
            <a:endParaRPr lang="en-US" altLang="ko-KR" b="1" i="0" dirty="0">
              <a:effectLst/>
              <a:latin typeface="Noto Sans" panose="020B0502040504020204" pitchFamily="34" charset="0"/>
            </a:endParaRPr>
          </a:p>
          <a:p>
            <a:r>
              <a:rPr lang="en-US" altLang="ko-KR" b="1" i="0" dirty="0">
                <a:effectLst/>
                <a:latin typeface="Noto Sans" panose="020B0502040504020204" pitchFamily="34" charset="0"/>
              </a:rPr>
              <a:t>Therefore, we try to develop an application that can avoid this problem through the development of our own chat application.</a:t>
            </a:r>
          </a:p>
          <a:p>
            <a:br>
              <a:rPr lang="en-US" altLang="ko-KR" b="1" dirty="0"/>
            </a:br>
            <a:r>
              <a:rPr lang="en-US" altLang="ko-KR" b="1" i="0" dirty="0">
                <a:effectLst/>
                <a:latin typeface="Noto Sans" panose="020B0502040504020204" pitchFamily="34" charset="0"/>
              </a:rPr>
              <a:t>Also, I want to talk to my friends through our own chat room.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503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4"/>
    </mc:Choice>
    <mc:Fallback>
      <p:transition spd="slow" advTm="305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Background – function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CD3F6-967C-44DF-A461-07DBAA7F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591050"/>
            <a:ext cx="9905999" cy="1308095"/>
          </a:xfrm>
        </p:spPr>
        <p:txBody>
          <a:bodyPr/>
          <a:lstStyle/>
          <a:p>
            <a:r>
              <a:rPr lang="en-US" altLang="ko-KR" b="1" dirty="0"/>
              <a:t>We plan sign up, Log in, Log out and chatting functions</a:t>
            </a:r>
          </a:p>
          <a:p>
            <a:r>
              <a:rPr lang="en-US" altLang="ko-KR" b="1" dirty="0"/>
              <a:t>We develop app using firebase database.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EA5DD8-D816-48FF-8DA9-BF421294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6" y="1543050"/>
            <a:ext cx="73628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4"/>
    </mc:Choice>
    <mc:Fallback>
      <p:transition spd="slow" advTm="435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CD3C70FD-7293-4367-A94F-CC7291D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8D79A-4445-4E0A-AF7B-EEDC985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/>
              <a:t>Methodology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CE212-A16E-437F-8B5F-AEE81910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19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6"/>
    </mc:Choice>
    <mc:Fallback>
      <p:transition spd="slow" advTm="33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- </a:t>
            </a:r>
            <a:r>
              <a:rPr lang="en-US" altLang="ko-KR" b="1" dirty="0"/>
              <a:t>UI/UX (drawable)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CD3F6-967C-44DF-A461-07DBAA7F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038" y="1939737"/>
            <a:ext cx="8041341" cy="4428933"/>
          </a:xfrm>
        </p:spPr>
        <p:txBody>
          <a:bodyPr/>
          <a:lstStyle/>
          <a:p>
            <a:r>
              <a:rPr lang="en-US" altLang="ko-KR" b="1" dirty="0"/>
              <a:t>We use drawable to make UI/UX</a:t>
            </a:r>
          </a:p>
          <a:p>
            <a:r>
              <a:rPr lang="en-US" altLang="ko-KR" b="1" dirty="0"/>
              <a:t>Btn_background.xml = button background</a:t>
            </a:r>
          </a:p>
          <a:p>
            <a:r>
              <a:rPr lang="en-US" altLang="ko-KR" b="1" dirty="0"/>
              <a:t>Edt_background.xml = edit box background</a:t>
            </a:r>
          </a:p>
          <a:p>
            <a:r>
              <a:rPr lang="en-US" altLang="ko-KR" b="1" dirty="0"/>
              <a:t>Message_box_background.xml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message box background</a:t>
            </a:r>
          </a:p>
          <a:p>
            <a:r>
              <a:rPr lang="en-US" altLang="ko-KR" b="1" dirty="0"/>
              <a:t>Geeks.jpg = App present image</a:t>
            </a:r>
          </a:p>
          <a:p>
            <a:r>
              <a:rPr lang="en-US" altLang="ko-KR" b="1" dirty="0"/>
              <a:t>Send.png = send button image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8F1A5-F961-4FE9-AE2F-9856D0F52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3" y="2264988"/>
            <a:ext cx="2794228" cy="18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5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8"/>
    </mc:Choice>
    <mc:Fallback>
      <p:transition spd="slow" advTm="227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9832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- UI/UX (layout)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290C6-8417-4749-AE63-57EF34D2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4" y="1312069"/>
            <a:ext cx="2340860" cy="4176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946F9D-840F-4DE8-B498-8356EC7A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12069"/>
            <a:ext cx="2357628" cy="4176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E8630-7678-447A-9148-54FE65466B67}"/>
              </a:ext>
            </a:extLst>
          </p:cNvPr>
          <p:cNvSpPr txBox="1"/>
          <p:nvPr/>
        </p:nvSpPr>
        <p:spPr>
          <a:xfrm>
            <a:off x="4225726" y="5585712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Activity_sign_up.xml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E15B9-36B0-4D8F-B278-700CC7B756C4}"/>
              </a:ext>
            </a:extLst>
          </p:cNvPr>
          <p:cNvSpPr txBox="1"/>
          <p:nvPr/>
        </p:nvSpPr>
        <p:spPr>
          <a:xfrm>
            <a:off x="1371600" y="5583331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Activity_log_in.xml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459A-8CA6-431C-8EC5-7186D733C6E6}"/>
              </a:ext>
            </a:extLst>
          </p:cNvPr>
          <p:cNvSpPr txBox="1"/>
          <p:nvPr/>
        </p:nvSpPr>
        <p:spPr>
          <a:xfrm>
            <a:off x="7203840" y="1638300"/>
            <a:ext cx="389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Activity_log_in.xml is main intent.</a:t>
            </a:r>
          </a:p>
          <a:p>
            <a:r>
              <a:rPr lang="en-US" altLang="ko-KR" b="1" dirty="0"/>
              <a:t>You can sing up and can login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38BA95-F910-4101-9AC0-3453B984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840" y="3899289"/>
            <a:ext cx="3819525" cy="1533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CE71FE-81E5-4D71-8F23-BC1C16A77289}"/>
              </a:ext>
            </a:extLst>
          </p:cNvPr>
          <p:cNvSpPr txBox="1"/>
          <p:nvPr/>
        </p:nvSpPr>
        <p:spPr>
          <a:xfrm>
            <a:off x="7203840" y="5546103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menu.xml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7823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3"/>
    </mc:Choice>
    <mc:Fallback>
      <p:transition spd="slow" advTm="2801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F4B04-BDD3-4187-AD55-D668A15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967687"/>
          </a:xfrm>
        </p:spPr>
        <p:txBody>
          <a:bodyPr/>
          <a:lstStyle/>
          <a:p>
            <a:r>
              <a:rPr lang="en-US" altLang="ko-KR" dirty="0"/>
              <a:t>Methodology - </a:t>
            </a:r>
            <a:r>
              <a:rPr lang="en-US" altLang="ko-KR" b="1" dirty="0"/>
              <a:t>UI/UX (layout)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77DF4-165A-41D4-8374-65AF24AE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394572"/>
            <a:ext cx="2265613" cy="4068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0584A-1F01-49E9-8961-8957C73E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39" y="1381003"/>
            <a:ext cx="2282724" cy="4068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380D6-C095-40EB-882B-F43936ADA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897" y="1394572"/>
            <a:ext cx="3629978" cy="539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5C4838-D5AE-429C-A788-5E73D1A70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97" y="2423385"/>
            <a:ext cx="3629978" cy="5146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161235-0B73-4B09-8779-FC7E3F81C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897" y="3465555"/>
            <a:ext cx="3629978" cy="512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A5EE3-7996-4264-856D-0FC138A07C20}"/>
              </a:ext>
            </a:extLst>
          </p:cNvPr>
          <p:cNvSpPr txBox="1"/>
          <p:nvPr/>
        </p:nvSpPr>
        <p:spPr>
          <a:xfrm>
            <a:off x="4292239" y="558476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Activity_chat.xml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6FA6C-D705-431F-B5DA-4AB83B9DAE45}"/>
              </a:ext>
            </a:extLst>
          </p:cNvPr>
          <p:cNvSpPr txBox="1"/>
          <p:nvPr/>
        </p:nvSpPr>
        <p:spPr>
          <a:xfrm>
            <a:off x="1571625" y="5588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Activity_main.xml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60CAF-EE07-499C-B493-1F3FCCBA06F3}"/>
              </a:ext>
            </a:extLst>
          </p:cNvPr>
          <p:cNvSpPr txBox="1"/>
          <p:nvPr/>
        </p:nvSpPr>
        <p:spPr>
          <a:xfrm>
            <a:off x="7180897" y="1934346"/>
            <a:ext cx="14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receive.xml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AB77A-176E-4D1E-AADB-758ADD3A8009}"/>
              </a:ext>
            </a:extLst>
          </p:cNvPr>
          <p:cNvSpPr txBox="1"/>
          <p:nvPr/>
        </p:nvSpPr>
        <p:spPr>
          <a:xfrm>
            <a:off x="7180896" y="298689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sent.xml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D912EE-5359-4276-AF28-13BD30F086EA}"/>
              </a:ext>
            </a:extLst>
          </p:cNvPr>
          <p:cNvSpPr txBox="1"/>
          <p:nvPr/>
        </p:nvSpPr>
        <p:spPr>
          <a:xfrm>
            <a:off x="7180896" y="4086924"/>
            <a:ext cx="192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User_layout.xml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4E16A-43C8-40AD-9727-96914F407039}"/>
              </a:ext>
            </a:extLst>
          </p:cNvPr>
          <p:cNvSpPr txBox="1"/>
          <p:nvPr/>
        </p:nvSpPr>
        <p:spPr>
          <a:xfrm>
            <a:off x="7180896" y="4600489"/>
            <a:ext cx="396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User_layout.xml is item of Activity_main.xml</a:t>
            </a:r>
          </a:p>
          <a:p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Receive.xml and sent.xml are items of Activity_chat.xml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7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67"/>
    </mc:Choice>
    <mc:Fallback>
      <p:transition spd="slow" advTm="3676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1"/>
</p:tagLst>
</file>

<file path=ppt/theme/theme1.xml><?xml version="1.0" encoding="utf-8"?>
<a:theme xmlns:a="http://schemas.openxmlformats.org/drawingml/2006/main" name="Regatta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481</Words>
  <Application>Microsoft Office PowerPoint</Application>
  <PresentationFormat>와이드스크린</PresentationFormat>
  <Paragraphs>80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Malgun Gothic</vt:lpstr>
      <vt:lpstr>Malgun Gothic</vt:lpstr>
      <vt:lpstr>Arial</vt:lpstr>
      <vt:lpstr>Noto Sans</vt:lpstr>
      <vt:lpstr>RegattaVTI</vt:lpstr>
      <vt:lpstr>Mobile Programming Term Project</vt:lpstr>
      <vt:lpstr>Table</vt:lpstr>
      <vt:lpstr>Background</vt:lpstr>
      <vt:lpstr>Background</vt:lpstr>
      <vt:lpstr>Background – function </vt:lpstr>
      <vt:lpstr>Methodology</vt:lpstr>
      <vt:lpstr>Methodology - UI/UX (drawable)</vt:lpstr>
      <vt:lpstr>Methodology - UI/UX (layout)</vt:lpstr>
      <vt:lpstr>Methodology - UI/UX (layout)</vt:lpstr>
      <vt:lpstr>Methodology - Firebase</vt:lpstr>
      <vt:lpstr>Methodology - Firebase</vt:lpstr>
      <vt:lpstr>Methodology – Code (RecycleView)</vt:lpstr>
      <vt:lpstr>Methodology – Code (RecycleView)</vt:lpstr>
      <vt:lpstr>Methodology – Code (Firebase-chat)</vt:lpstr>
      <vt:lpstr>Methodology</vt:lpstr>
      <vt:lpstr>Demonstration</vt:lpstr>
      <vt:lpstr>Demonstration</vt:lpstr>
      <vt:lpstr>Github</vt:lpstr>
      <vt:lpstr>Github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 Term Project</dc:title>
  <dc:creator>이 용훈</dc:creator>
  <cp:lastModifiedBy>이 용훈</cp:lastModifiedBy>
  <cp:revision>4</cp:revision>
  <dcterms:created xsi:type="dcterms:W3CDTF">2021-12-16T08:06:29Z</dcterms:created>
  <dcterms:modified xsi:type="dcterms:W3CDTF">2021-12-17T08:36:20Z</dcterms:modified>
</cp:coreProperties>
</file>